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940"/>
  </p:normalViewPr>
  <p:slideViewPr>
    <p:cSldViewPr snapToGrid="0" snapToObjects="1">
      <p:cViewPr varScale="1">
        <p:scale>
          <a:sx n="90" d="100"/>
          <a:sy n="90" d="100"/>
        </p:scale>
        <p:origin x="232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73308F-9D5A-954A-A78A-8B168885F7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F032654-B381-5843-B9F1-1C8B19DD2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E3652B0-0540-6F48-8D22-76E9AAAFA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0271-4D82-7F4F-83BE-A951D9C1E4C0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E36CB8-7497-7D49-A77B-7303701E7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974694-F6A2-044A-8760-32A47191A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0D72-D729-3F46-8071-16113A0670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246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578964-7F04-7B4B-B396-81EA35EBB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2462268-EE81-CC45-A459-C5CF256A6B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057D80-69E2-B54D-B8EB-8199B1A6A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0271-4D82-7F4F-83BE-A951D9C1E4C0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5BAC3B2-A5AF-DE40-892D-C5F5C0A35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BC1959-70F1-E54E-9E36-661D3398A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0D72-D729-3F46-8071-16113A0670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0961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169BCD3-B9BE-6040-8B3C-468C256510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3E433B6-4F4E-1446-AFEB-615C711F8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22A803-6123-4940-B67F-1CC40C8A3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0271-4D82-7F4F-83BE-A951D9C1E4C0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0634AAB-32D8-2E4D-83DE-D1BD0E0D9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881073-C689-9247-BA2E-159CD4A67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0D72-D729-3F46-8071-16113A0670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9852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54C465-FCF7-8241-8C89-815DFF4D4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8A6349-8CCD-6441-94C5-B78C22B9D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6F42F5-9458-C442-A5B2-89A6175F5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0271-4D82-7F4F-83BE-A951D9C1E4C0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D83FAD-C654-8C43-83CD-9385F221A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C1C14F-5390-9A49-A1D2-8B412A22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0D72-D729-3F46-8071-16113A0670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87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0BF68A-2736-F94E-9138-039067C1E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62D36C5-91C2-7D41-BF23-4F87901D7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5D7655-3F43-EF4C-81DF-32448A63F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0271-4D82-7F4F-83BE-A951D9C1E4C0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B4CE27-8D69-6A49-8A2D-1109E858D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3D69901-2203-2A45-A0E9-E3FD7A3AA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0D72-D729-3F46-8071-16113A0670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1073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4338BC-1CB2-F741-9944-10C7C114A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64D444D-2514-8744-8BB0-69E21F3588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6CB4442-634D-E745-A29D-7EB1B9F424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2C7F11-209D-9B4E-9941-0165741CF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0271-4D82-7F4F-83BE-A951D9C1E4C0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AEC010-B325-5F4D-9CB1-707B68C03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54673D8-B60E-1543-830C-2025C181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0D72-D729-3F46-8071-16113A0670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86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12448F-E5FC-2E45-9B3B-0FC510CCB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87ED67E-2437-5E40-98BD-A37C90392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8FD2A5E-DC46-3D49-9CFE-832D2564C3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AC7A858-AEA0-7848-90E9-2D6BD484E7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BE927DD-54DC-5B41-BEE4-EF44484559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935B0AA-6705-0740-AA8E-6733DF255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0271-4D82-7F4F-83BE-A951D9C1E4C0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215508E-11E9-6C4E-8F2A-B24331F8E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F952DB8-41EE-734C-A01A-9E6C1FC4C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0D72-D729-3F46-8071-16113A0670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3540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D0A353-A741-FA4D-93B3-823A11BBC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82D4DE9-C0A2-9F4E-B705-A16D33749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0271-4D82-7F4F-83BE-A951D9C1E4C0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218E6CA-F704-5A4E-B836-5517B96BA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C4D6EFD-AD7A-4242-A4B0-C207470D3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0D72-D729-3F46-8071-16113A0670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108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8B9E7B0-6E84-3149-9B44-532C3822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0271-4D82-7F4F-83BE-A951D9C1E4C0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09C9ADA-863D-4648-ABEB-959B89E8C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9453868-9B01-084B-82B3-88CE70A6C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0D72-D729-3F46-8071-16113A0670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776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DCB481-81D5-0F43-84D3-67FD48FEE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51B4E9-6537-5648-8C1F-86E480158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4394897-43FC-7446-B6A9-E41299386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711AA6-9372-6545-9943-5774FFB43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0271-4D82-7F4F-83BE-A951D9C1E4C0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34CE04-2522-0C4E-944F-1F9C8DF7E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F319E0-2DFE-5F40-8513-5CB7E0101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0D72-D729-3F46-8071-16113A0670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9019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87E588-B8FD-004E-B86E-2ED0E210A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F310D5D-E779-AB49-BDDB-32A6A75E9B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70DB470-3F62-F940-8E7E-C93FC88CAF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6A34F18-0A54-024D-87F7-5D99DF0E9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D0271-4D82-7F4F-83BE-A951D9C1E4C0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29DAFEA-3E1E-3A4E-AE05-911859E26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3632F6C-E03E-E945-A58A-1B8C6042D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C0D72-D729-3F46-8071-16113A0670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413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F26129A-D259-D749-8F5A-D7DA8190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CB7DE4-AD74-074B-A9B1-E2BD5868F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FD5C051-D6E6-814E-BE86-5F8DBE44A8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D0271-4D82-7F4F-83BE-A951D9C1E4C0}" type="datetimeFigureOut">
              <a:rPr lang="fr-FR" smtClean="0"/>
              <a:t>08/12/2021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5A4C9C-42DD-B14B-9475-C5954E8C3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FB8E17-F1EA-644B-9BB5-368426A1C5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C0D72-D729-3F46-8071-16113A06709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292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09-12-2021 - 14-25 - Bojan Sic">
            <a:hlinkClick r:id="" action="ppaction://media"/>
            <a:extLst>
              <a:ext uri="{FF2B5EF4-FFF2-40B4-BE49-F238E27FC236}">
                <a16:creationId xmlns:a16="http://schemas.microsoft.com/office/drawing/2014/main" id="{8A186599-6575-154C-B57F-1B92269DDE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3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5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Grand écran</PresentationFormat>
  <Paragraphs>0</Paragraphs>
  <Slides>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Prodigima Films</dc:creator>
  <cp:lastModifiedBy>Prodigima Films</cp:lastModifiedBy>
  <cp:revision>1</cp:revision>
  <dcterms:created xsi:type="dcterms:W3CDTF">2021-12-08T18:14:11Z</dcterms:created>
  <dcterms:modified xsi:type="dcterms:W3CDTF">2021-12-08T18:14:34Z</dcterms:modified>
</cp:coreProperties>
</file>